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79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1" r:id="rId40"/>
    <p:sldId id="296" r:id="rId41"/>
    <p:sldId id="297" r:id="rId42"/>
    <p:sldId id="298" r:id="rId43"/>
    <p:sldId id="299" r:id="rId44"/>
    <p:sldId id="300" r:id="rId45"/>
    <p:sldId id="301" r:id="rId46"/>
    <p:sldId id="303" r:id="rId47"/>
    <p:sldId id="302" r:id="rId48"/>
    <p:sldId id="304" r:id="rId49"/>
    <p:sldId id="305" r:id="rId50"/>
    <p:sldId id="306" r:id="rId51"/>
    <p:sldId id="308" r:id="rId52"/>
    <p:sldId id="309" r:id="rId53"/>
    <p:sldId id="307" r:id="rId54"/>
    <p:sldId id="310" r:id="rId55"/>
    <p:sldId id="311" r:id="rId5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94660"/>
  </p:normalViewPr>
  <p:slideViewPr>
    <p:cSldViewPr>
      <p:cViewPr varScale="1">
        <p:scale>
          <a:sx n="82" d="100"/>
          <a:sy n="82" d="100"/>
        </p:scale>
        <p:origin x="85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7798-E56A-4260-9F76-D39D44F776F8}" type="datetimeFigureOut">
              <a:rPr lang="pl-PL" smtClean="0"/>
              <a:pPr/>
              <a:t>12.10.2020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2042-ABBD-46F7-BB9A-74ED5F24EE2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600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7798-E56A-4260-9F76-D39D44F776F8}" type="datetimeFigureOut">
              <a:rPr lang="pl-PL" smtClean="0"/>
              <a:pPr/>
              <a:t>12.10.2020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2042-ABBD-46F7-BB9A-74ED5F24EE2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600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7798-E56A-4260-9F76-D39D44F776F8}" type="datetimeFigureOut">
              <a:rPr lang="pl-PL" smtClean="0"/>
              <a:pPr/>
              <a:t>12.10.2020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2042-ABBD-46F7-BB9A-74ED5F24EE2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600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7798-E56A-4260-9F76-D39D44F776F8}" type="datetimeFigureOut">
              <a:rPr lang="pl-PL" smtClean="0"/>
              <a:pPr/>
              <a:t>12.10.2020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2042-ABBD-46F7-BB9A-74ED5F24EE2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600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7798-E56A-4260-9F76-D39D44F776F8}" type="datetimeFigureOut">
              <a:rPr lang="pl-PL" smtClean="0"/>
              <a:pPr/>
              <a:t>12.10.2020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2042-ABBD-46F7-BB9A-74ED5F24EE2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600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7798-E56A-4260-9F76-D39D44F776F8}" type="datetimeFigureOut">
              <a:rPr lang="pl-PL" smtClean="0"/>
              <a:pPr/>
              <a:t>12.10.2020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2042-ABBD-46F7-BB9A-74ED5F24EE2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600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7798-E56A-4260-9F76-D39D44F776F8}" type="datetimeFigureOut">
              <a:rPr lang="pl-PL" smtClean="0"/>
              <a:pPr/>
              <a:t>12.10.2020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2042-ABBD-46F7-BB9A-74ED5F24EE2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600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7798-E56A-4260-9F76-D39D44F776F8}" type="datetimeFigureOut">
              <a:rPr lang="pl-PL" smtClean="0"/>
              <a:pPr/>
              <a:t>12.10.2020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2042-ABBD-46F7-BB9A-74ED5F24EE2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600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7798-E56A-4260-9F76-D39D44F776F8}" type="datetimeFigureOut">
              <a:rPr lang="pl-PL" smtClean="0"/>
              <a:pPr/>
              <a:t>12.10.2020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2042-ABBD-46F7-BB9A-74ED5F24EE2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600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7798-E56A-4260-9F76-D39D44F776F8}" type="datetimeFigureOut">
              <a:rPr lang="pl-PL" smtClean="0"/>
              <a:pPr/>
              <a:t>12.10.2020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2042-ABBD-46F7-BB9A-74ED5F24EE2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600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7798-E56A-4260-9F76-D39D44F776F8}" type="datetimeFigureOut">
              <a:rPr lang="pl-PL" smtClean="0"/>
              <a:pPr/>
              <a:t>12.10.2020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2042-ABBD-46F7-BB9A-74ED5F24EE2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600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C7798-E56A-4260-9F76-D39D44F776F8}" type="datetimeFigureOut">
              <a:rPr lang="pl-PL" smtClean="0"/>
              <a:pPr/>
              <a:t>12.10.2020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C2042-ABBD-46F7-BB9A-74ED5F24EE2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6000"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  <a:blipFill>
            <a:blip r:embed="rId4" cstate="print"/>
            <a:tile tx="0" ty="0" sx="100000" sy="100000" flip="none" algn="tl"/>
          </a:blipFill>
        </p:spPr>
        <p:txBody>
          <a:bodyPr/>
          <a:lstStyle/>
          <a:p>
            <a:endParaRPr lang="pl-PL" dirty="0">
              <a:latin typeface="Monotype Corsiva" pitchFamily="66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55576" y="548680"/>
            <a:ext cx="7560840" cy="5832648"/>
          </a:xfrm>
        </p:spPr>
        <p:txBody>
          <a:bodyPr/>
          <a:lstStyle/>
          <a:p>
            <a:endParaRPr lang="pl-PL" dirty="0"/>
          </a:p>
          <a:p>
            <a:r>
              <a:rPr lang="pl-PL" sz="6000" b="1" dirty="0">
                <a:solidFill>
                  <a:schemeClr val="tx1"/>
                </a:solidFill>
                <a:latin typeface="Monotype Corsiva" pitchFamily="66" charset="0"/>
              </a:rPr>
              <a:t>Szanowni Nauczyciele,</a:t>
            </a:r>
          </a:p>
          <a:p>
            <a:r>
              <a:rPr lang="pl-PL" sz="6000" b="1" dirty="0">
                <a:solidFill>
                  <a:schemeClr val="tx1"/>
                </a:solidFill>
                <a:latin typeface="Monotype Corsiva" pitchFamily="66" charset="0"/>
              </a:rPr>
              <a:t>Pracownicy Obsługi </a:t>
            </a:r>
          </a:p>
          <a:p>
            <a:r>
              <a:rPr lang="pl-PL" sz="6000" b="1" dirty="0">
                <a:solidFill>
                  <a:schemeClr val="tx1"/>
                </a:solidFill>
                <a:latin typeface="Monotype Corsiva" pitchFamily="66" charset="0"/>
              </a:rPr>
              <a:t>i Administracji </a:t>
            </a:r>
          </a:p>
          <a:p>
            <a:r>
              <a:rPr lang="pl-PL" sz="6000" b="1" dirty="0">
                <a:solidFill>
                  <a:schemeClr val="tx1"/>
                </a:solidFill>
                <a:latin typeface="Monotype Corsiva" pitchFamily="66" charset="0"/>
              </a:rPr>
              <a:t>naszej szkoły…</a:t>
            </a:r>
          </a:p>
        </p:txBody>
      </p:sp>
      <p:pic>
        <p:nvPicPr>
          <p:cNvPr id="7" name="christina-perri-a-thousand-years-official-music-video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260648"/>
            <a:ext cx="1383366" cy="1383366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206677_974182866324407_7323230906331365333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620688"/>
            <a:ext cx="7683952" cy="5760640"/>
          </a:xfrm>
        </p:spPr>
      </p:pic>
    </p:spTree>
  </p:cSld>
  <p:clrMapOvr>
    <a:masterClrMapping/>
  </p:clrMapOvr>
  <p:transition spd="med" advClick="0" advTm="6000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ctr">
              <a:buNone/>
            </a:pPr>
            <a:endParaRPr lang="pl-PL" dirty="0"/>
          </a:p>
          <a:p>
            <a:pPr algn="ctr">
              <a:buNone/>
            </a:pPr>
            <a:r>
              <a:rPr lang="pl-PL" sz="4000" b="1" dirty="0">
                <a:latin typeface="Monotype Corsiva" pitchFamily="66" charset="0"/>
              </a:rPr>
              <a:t>za każdą lekcję </a:t>
            </a:r>
          </a:p>
          <a:p>
            <a:pPr algn="ctr">
              <a:buNone/>
            </a:pPr>
            <a:endParaRPr lang="pl-PL" sz="4000" b="1" dirty="0">
              <a:latin typeface="Monotype Corsiva" pitchFamily="66" charset="0"/>
            </a:endParaRPr>
          </a:p>
        </p:txBody>
      </p:sp>
      <p:pic>
        <p:nvPicPr>
          <p:cNvPr id="4" name="Obraz 3" descr="121259891_368209290972740_3063072188146008411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556792"/>
            <a:ext cx="6336704" cy="4758275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 descr="121178669_378876363285406_5469022436335844098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548680"/>
            <a:ext cx="7726713" cy="5802042"/>
          </a:xfrm>
        </p:spPr>
      </p:pic>
    </p:spTree>
  </p:cSld>
  <p:clrMapOvr>
    <a:masterClrMapping/>
  </p:clrMapOvr>
  <p:transition spd="med" advClick="0" advTm="6000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 descr="121254468_359087748838050_3725268678558986048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03697" y="566617"/>
            <a:ext cx="7728743" cy="5803565"/>
          </a:xfrm>
        </p:spPr>
      </p:pic>
    </p:spTree>
  </p:cSld>
  <p:clrMapOvr>
    <a:masterClrMapping/>
  </p:clrMapOvr>
  <p:transition spd="med" advClick="0" advTm="6000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>
              <a:buNone/>
            </a:pPr>
            <a:endParaRPr lang="pl-PL" dirty="0"/>
          </a:p>
          <a:p>
            <a:pPr algn="ctr">
              <a:buNone/>
            </a:pPr>
            <a:r>
              <a:rPr lang="pl-PL" sz="4000" b="1" dirty="0">
                <a:latin typeface="Monotype Corsiva" pitchFamily="66" charset="0"/>
              </a:rPr>
              <a:t>za uśmiech i dobre serce</a:t>
            </a:r>
          </a:p>
        </p:txBody>
      </p:sp>
      <p:pic>
        <p:nvPicPr>
          <p:cNvPr id="4" name="Obraz 3" descr="121189868_442639693376046_9169341355338229731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412776"/>
            <a:ext cx="6746900" cy="5041819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0903036_3283934595016511_3779656089943682172_n (1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692696"/>
            <a:ext cx="7560840" cy="5650059"/>
          </a:xfrm>
        </p:spPr>
      </p:pic>
    </p:spTree>
  </p:cSld>
  <p:clrMapOvr>
    <a:masterClrMapping/>
  </p:clrMapOvr>
  <p:transition spd="med" advClick="0" advTm="6000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201206_1047045915726442_353952181979394574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638886"/>
            <a:ext cx="7560840" cy="5650060"/>
          </a:xfrm>
        </p:spPr>
      </p:pic>
    </p:spTree>
  </p:cSld>
  <p:clrMapOvr>
    <a:masterClrMapping/>
  </p:clrMapOvr>
  <p:transition spd="med" advClick="0" advTm="6000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214714_398914748173580_8333292946689339874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548680"/>
            <a:ext cx="7776864" cy="5811490"/>
          </a:xfrm>
        </p:spPr>
      </p:pic>
    </p:spTree>
  </p:cSld>
  <p:clrMapOvr>
    <a:masterClrMapping/>
  </p:clrMapOvr>
  <p:transition spd="med" advClick="0" advTm="6000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182643_666833904268799_3113340181235774062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692696"/>
            <a:ext cx="7699088" cy="5753369"/>
          </a:xfrm>
        </p:spPr>
      </p:pic>
    </p:spTree>
  </p:cSld>
  <p:clrMapOvr>
    <a:masterClrMapping/>
  </p:clrMapOvr>
  <p:transition spd="med" advClick="0" advTm="6000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187606_2101793396621366_2944586276638855226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3" y="548680"/>
            <a:ext cx="7463719" cy="5577483"/>
          </a:xfrm>
        </p:spPr>
      </p:pic>
    </p:spTree>
  </p:cSld>
  <p:clrMapOvr>
    <a:masterClrMapping/>
  </p:clrMapOvr>
  <p:transition spd="med" advClick="0" advTm="6000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/>
          </a:p>
          <a:p>
            <a:pPr algn="ctr">
              <a:buNone/>
            </a:pPr>
            <a:r>
              <a:rPr lang="pl-PL" sz="8000" b="1" dirty="0">
                <a:latin typeface="Monotype Corsiva" pitchFamily="66" charset="0"/>
              </a:rPr>
              <a:t>Dziękujemy za to…</a:t>
            </a:r>
          </a:p>
        </p:txBody>
      </p:sp>
    </p:spTree>
  </p:cSld>
  <p:clrMapOvr>
    <a:masterClrMapping/>
  </p:clrMapOvr>
  <p:transition spd="med" advClick="0" advTm="6000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ctr">
              <a:buNone/>
            </a:pPr>
            <a:endParaRPr lang="pl-PL" dirty="0"/>
          </a:p>
          <a:p>
            <a:pPr algn="ctr">
              <a:buNone/>
            </a:pPr>
            <a:r>
              <a:rPr lang="pl-PL" sz="4000" b="1" dirty="0">
                <a:latin typeface="Monotype Corsiva" pitchFamily="66" charset="0"/>
              </a:rPr>
              <a:t>za dobre słowa, które dodawały nam skrzydeł</a:t>
            </a:r>
          </a:p>
          <a:p>
            <a:pPr algn="ctr">
              <a:buNone/>
            </a:pPr>
            <a:endParaRPr lang="pl-PL" sz="4000" b="1" dirty="0">
              <a:latin typeface="Monotype Corsiva" pitchFamily="66" charset="0"/>
            </a:endParaRPr>
          </a:p>
        </p:txBody>
      </p:sp>
      <p:pic>
        <p:nvPicPr>
          <p:cNvPr id="4" name="Obraz 3" descr="121192758_1165428603853336_4239260469144208051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556792"/>
            <a:ext cx="6170836" cy="4626262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144160_669750993655577_1750430057097449446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476672"/>
            <a:ext cx="7732034" cy="5796688"/>
          </a:xfrm>
        </p:spPr>
      </p:pic>
    </p:spTree>
  </p:cSld>
  <p:clrMapOvr>
    <a:masterClrMapping/>
  </p:clrMapOvr>
  <p:transition spd="med" advClick="0" advTm="6000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197281_372723490515340_2790054756163208910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620688"/>
            <a:ext cx="7704856" cy="5776313"/>
          </a:xfrm>
        </p:spPr>
      </p:pic>
    </p:spTree>
  </p:cSld>
  <p:clrMapOvr>
    <a:masterClrMapping/>
  </p:clrMapOvr>
  <p:transition spd="med" advClick="0" advTm="6000"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213990_2631994330395071_7136313315676292317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620688"/>
            <a:ext cx="7683951" cy="5760640"/>
          </a:xfrm>
        </p:spPr>
      </p:pic>
    </p:spTree>
  </p:cSld>
  <p:clrMapOvr>
    <a:masterClrMapping/>
  </p:clrMapOvr>
  <p:transition spd="med" advClick="0" advTm="6000"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216786_351799359226357_2556952526828891539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95736" y="404664"/>
            <a:ext cx="4464496" cy="5952662"/>
          </a:xfrm>
        </p:spPr>
      </p:pic>
    </p:spTree>
  </p:cSld>
  <p:clrMapOvr>
    <a:masterClrMapping/>
  </p:clrMapOvr>
  <p:transition spd="med" advClick="0" advTm="6000"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ctr">
              <a:buNone/>
            </a:pPr>
            <a:endParaRPr lang="pl-PL" dirty="0"/>
          </a:p>
          <a:p>
            <a:pPr algn="ctr">
              <a:buNone/>
            </a:pPr>
            <a:endParaRPr lang="pl-PL" dirty="0"/>
          </a:p>
        </p:txBody>
      </p:sp>
      <p:pic>
        <p:nvPicPr>
          <p:cNvPr id="4" name="Obraz 3" descr="121302208_763276400925044_244564628543188941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0" y="471487"/>
            <a:ext cx="7886700" cy="5915025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circl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197281_2714913732055254_4193544143676311145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28650" y="471487"/>
            <a:ext cx="7886700" cy="5915025"/>
          </a:xfrm>
          <a:blipFill>
            <a:blip r:embed="rId2" cstate="print"/>
            <a:tile tx="0" ty="0" sx="100000" sy="100000" flip="none" algn="tl"/>
          </a:blipFill>
        </p:spPr>
      </p:pic>
    </p:spTree>
  </p:cSld>
  <p:clrMapOvr>
    <a:masterClrMapping/>
  </p:clrMapOvr>
  <p:transition spd="med" advClick="0" advTm="6000"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315510_2710161662571745_6204868782944073908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476672"/>
            <a:ext cx="7827713" cy="5870785"/>
          </a:xfrm>
        </p:spPr>
      </p:pic>
    </p:spTree>
  </p:cSld>
  <p:clrMapOvr>
    <a:masterClrMapping/>
  </p:clrMapOvr>
  <p:transition spd="med" advClick="0" advTm="6000"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ctr">
              <a:buNone/>
            </a:pPr>
            <a:endParaRPr lang="pl-PL" dirty="0"/>
          </a:p>
          <a:p>
            <a:pPr algn="ctr">
              <a:buNone/>
            </a:pPr>
            <a:r>
              <a:rPr lang="pl-PL" sz="4000" b="1" dirty="0">
                <a:latin typeface="Monotype Corsiva" pitchFamily="66" charset="0"/>
              </a:rPr>
              <a:t>za pyszne obiadki </a:t>
            </a:r>
          </a:p>
          <a:p>
            <a:pPr algn="ctr">
              <a:buNone/>
            </a:pPr>
            <a:endParaRPr lang="pl-PL" sz="4000" b="1" dirty="0">
              <a:latin typeface="Monotype Corsiva" pitchFamily="66" charset="0"/>
            </a:endParaRPr>
          </a:p>
        </p:txBody>
      </p:sp>
      <p:pic>
        <p:nvPicPr>
          <p:cNvPr id="4" name="Obraz 3" descr="121085179_3277908432258706_1181965975199538576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412776"/>
            <a:ext cx="6531921" cy="4896966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097702_1086796401743986_6729566213331036707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548680"/>
            <a:ext cx="7704856" cy="5776312"/>
          </a:xfrm>
        </p:spPr>
      </p:pic>
    </p:spTree>
  </p:cSld>
  <p:clrMapOvr>
    <a:masterClrMapping/>
  </p:clrMapOvr>
  <p:transition spd="med" advClick="0" advTm="6000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ctr">
              <a:buNone/>
            </a:pPr>
            <a:endParaRPr lang="pl-PL" dirty="0"/>
          </a:p>
          <a:p>
            <a:pPr algn="ctr">
              <a:buNone/>
            </a:pPr>
            <a:r>
              <a:rPr lang="pl-PL" sz="4000" b="1" dirty="0">
                <a:latin typeface="Monotype Corsiva" pitchFamily="66" charset="0"/>
              </a:rPr>
              <a:t>że ,pocieszacie nas, gdy nam smutno</a:t>
            </a:r>
          </a:p>
          <a:p>
            <a:pPr algn="ctr">
              <a:buNone/>
            </a:pPr>
            <a:endParaRPr lang="pl-PL" sz="4000" b="1" dirty="0">
              <a:latin typeface="Monotype Corsiva" pitchFamily="66" charset="0"/>
            </a:endParaRPr>
          </a:p>
          <a:p>
            <a:pPr algn="ctr">
              <a:buNone/>
            </a:pPr>
            <a:endParaRPr lang="pl-PL" sz="4000" b="1" dirty="0">
              <a:latin typeface="Monotype Corsiva" pitchFamily="66" charset="0"/>
            </a:endParaRPr>
          </a:p>
        </p:txBody>
      </p:sp>
      <p:pic>
        <p:nvPicPr>
          <p:cNvPr id="4" name="Obraz 3" descr="121163746_351390329543010_2563719826712628923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556792"/>
            <a:ext cx="6480720" cy="4860541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195387_958323651357812_231811922688377870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548680"/>
            <a:ext cx="7776864" cy="5830296"/>
          </a:xfrm>
        </p:spPr>
      </p:pic>
    </p:spTree>
  </p:cSld>
  <p:clrMapOvr>
    <a:masterClrMapping/>
  </p:clrMapOvr>
  <p:transition spd="med" advClick="0" advTm="6000">
    <p:circl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238273_835549063866816_447017571749184808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548680"/>
            <a:ext cx="7683952" cy="5760640"/>
          </a:xfrm>
        </p:spPr>
      </p:pic>
    </p:spTree>
  </p:cSld>
  <p:clrMapOvr>
    <a:masterClrMapping/>
  </p:clrMapOvr>
  <p:transition spd="med" advClick="0" advTm="6000">
    <p:circl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buNone/>
            </a:pPr>
            <a:endParaRPr lang="pl-PL" dirty="0"/>
          </a:p>
          <a:p>
            <a:pPr algn="ctr">
              <a:buNone/>
            </a:pPr>
            <a:r>
              <a:rPr lang="pl-PL" sz="4000" b="1" dirty="0">
                <a:latin typeface="Monotype Corsiva" pitchFamily="66" charset="0"/>
              </a:rPr>
              <a:t>za codzienne sprawdzanie temperatury</a:t>
            </a:r>
          </a:p>
          <a:p>
            <a:pPr algn="ctr">
              <a:buNone/>
            </a:pPr>
            <a:endParaRPr lang="pl-PL" sz="4000" b="1" dirty="0">
              <a:latin typeface="Monotype Corsiva" pitchFamily="66" charset="0"/>
            </a:endParaRPr>
          </a:p>
        </p:txBody>
      </p:sp>
      <p:pic>
        <p:nvPicPr>
          <p:cNvPr id="4" name="Obraz 3" descr="121234458_346078313501249_8327225574183007873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412776"/>
            <a:ext cx="6746900" cy="5058135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circl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246373_2503537103278223_3825390803055620781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548680"/>
            <a:ext cx="7727791" cy="5793507"/>
          </a:xfrm>
        </p:spPr>
      </p:pic>
    </p:spTree>
  </p:cSld>
  <p:clrMapOvr>
    <a:masterClrMapping/>
  </p:clrMapOvr>
  <p:transition spd="med" advClick="0" advTm="6000">
    <p:circl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198774_842078266538507_2897596927629895389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69391" y="540404"/>
            <a:ext cx="7791041" cy="5840924"/>
          </a:xfrm>
        </p:spPr>
      </p:pic>
    </p:spTree>
  </p:cSld>
  <p:clrMapOvr>
    <a:masterClrMapping/>
  </p:clrMapOvr>
  <p:transition spd="med" advClick="0" advTm="6000">
    <p:circl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259231_341809996896871_1343112717675666691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476672"/>
            <a:ext cx="7685402" cy="5761728"/>
          </a:xfrm>
        </p:spPr>
      </p:pic>
    </p:spTree>
  </p:cSld>
  <p:clrMapOvr>
    <a:masterClrMapping/>
  </p:clrMapOvr>
  <p:transition spd="med" advClick="0" advTm="6000">
    <p:circl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l"/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algn="ctr">
              <a:buNone/>
            </a:pPr>
            <a:endParaRPr lang="pl-PL" dirty="0"/>
          </a:p>
          <a:p>
            <a:pPr algn="ctr">
              <a:buNone/>
            </a:pPr>
            <a:r>
              <a:rPr lang="pl-PL" sz="4000" b="1" dirty="0">
                <a:latin typeface="Monotype Corsiva" pitchFamily="66" charset="0"/>
              </a:rPr>
              <a:t>panu woźnemu, za naprawę usterek</a:t>
            </a:r>
          </a:p>
          <a:p>
            <a:pPr algn="ctr">
              <a:buNone/>
            </a:pPr>
            <a:endParaRPr lang="pl-PL" dirty="0"/>
          </a:p>
        </p:txBody>
      </p:sp>
      <p:pic>
        <p:nvPicPr>
          <p:cNvPr id="6" name="Obraz 5" descr="121224771_345126626699507_4521464306090289167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1340768"/>
            <a:ext cx="4104456" cy="5253203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circl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197919_663242087665879_4800896084980547078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55776" y="548680"/>
            <a:ext cx="4399136" cy="5865515"/>
          </a:xfrm>
        </p:spPr>
      </p:pic>
    </p:spTree>
  </p:cSld>
  <p:clrMapOvr>
    <a:masterClrMapping/>
  </p:clrMapOvr>
  <p:transition spd="med" advClick="0" advTm="6000">
    <p:circl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308986_337510494189275_508929148622272656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692696"/>
            <a:ext cx="7724676" cy="5793507"/>
          </a:xfrm>
        </p:spPr>
      </p:pic>
    </p:spTree>
  </p:cSld>
  <p:clrMapOvr>
    <a:masterClrMapping/>
  </p:clrMapOvr>
  <p:transition spd="med" advClick="0" advTm="6000">
    <p:circl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buNone/>
            </a:pPr>
            <a:endParaRPr lang="pl-PL" dirty="0"/>
          </a:p>
          <a:p>
            <a:pPr algn="ctr">
              <a:buNone/>
            </a:pPr>
            <a:endParaRPr lang="pl-PL" sz="4000" b="1" dirty="0">
              <a:latin typeface="Monotype Corsiva" pitchFamily="66" charset="0"/>
            </a:endParaRPr>
          </a:p>
        </p:txBody>
      </p:sp>
      <p:pic>
        <p:nvPicPr>
          <p:cNvPr id="4" name="Obraz 3" descr="121195394_380185196446216_536682566894599409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1" y="746704"/>
            <a:ext cx="7567752" cy="5675814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308246_468662310687971_8819599625018170908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33412" y="476250"/>
            <a:ext cx="7877175" cy="5905500"/>
          </a:xfrm>
          <a:blipFill>
            <a:blip r:embed="rId2" cstate="print"/>
            <a:tile tx="0" ty="0" sx="100000" sy="100000" flip="none" algn="tl"/>
          </a:blipFill>
        </p:spPr>
      </p:pic>
    </p:spTree>
  </p:cSld>
  <p:clrMapOvr>
    <a:masterClrMapping/>
  </p:clrMapOvr>
  <p:transition spd="med" advClick="0" advTm="6000">
    <p:circl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buNone/>
            </a:pPr>
            <a:endParaRPr lang="pl-PL" dirty="0"/>
          </a:p>
          <a:p>
            <a:pPr algn="ctr">
              <a:buNone/>
            </a:pPr>
            <a:r>
              <a:rPr lang="pl-PL" sz="4000" b="1" dirty="0">
                <a:latin typeface="Monotype Corsiva" pitchFamily="66" charset="0"/>
              </a:rPr>
              <a:t>za poświęcony czas, zaangażowanie </a:t>
            </a:r>
          </a:p>
          <a:p>
            <a:pPr algn="ctr">
              <a:buNone/>
            </a:pPr>
            <a:r>
              <a:rPr lang="pl-PL" sz="4000" b="1" dirty="0">
                <a:latin typeface="Monotype Corsiva" pitchFamily="66" charset="0"/>
              </a:rPr>
              <a:t>i wytrwałość</a:t>
            </a:r>
          </a:p>
        </p:txBody>
      </p:sp>
      <p:pic>
        <p:nvPicPr>
          <p:cNvPr id="5" name="Obraz 4" descr="121245242_348032086417929_654384010802233057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1916832"/>
            <a:ext cx="5859573" cy="4392909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circl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199306_4536003866441324_6928114114126176180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83768" y="404664"/>
            <a:ext cx="4504353" cy="6000364"/>
          </a:xfrm>
        </p:spPr>
      </p:pic>
    </p:spTree>
  </p:cSld>
  <p:clrMapOvr>
    <a:masterClrMapping/>
  </p:clrMapOvr>
  <p:transition spd="med" advClick="0" advTm="6000">
    <p:circl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261014_760657774785013_8752126957012877950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548680"/>
            <a:ext cx="7853344" cy="5887633"/>
          </a:xfrm>
        </p:spPr>
      </p:pic>
    </p:spTree>
  </p:cSld>
  <p:clrMapOvr>
    <a:masterClrMapping/>
  </p:clrMapOvr>
  <p:transition spd="med" advClick="0" advTm="6000">
    <p:circl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232389_271036937414532_1476587871797113528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548680"/>
            <a:ext cx="7798721" cy="5856114"/>
          </a:xfrm>
        </p:spPr>
      </p:pic>
    </p:spTree>
  </p:cSld>
  <p:clrMapOvr>
    <a:masterClrMapping/>
  </p:clrMapOvr>
  <p:transition spd="med" advClick="0" advTm="6000">
    <p:circl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buNone/>
            </a:pPr>
            <a:endParaRPr lang="pl-PL" dirty="0"/>
          </a:p>
          <a:p>
            <a:pPr algn="ctr">
              <a:buNone/>
            </a:pPr>
            <a:r>
              <a:rPr lang="pl-PL" sz="4000" b="1" dirty="0">
                <a:latin typeface="Monotype Corsiva" pitchFamily="66" charset="0"/>
              </a:rPr>
              <a:t>za życzliwość, dobroć, mądrość i cierpliwość</a:t>
            </a:r>
          </a:p>
          <a:p>
            <a:pPr algn="ctr">
              <a:buNone/>
            </a:pPr>
            <a:endParaRPr lang="pl-PL" sz="4000" b="1" dirty="0">
              <a:latin typeface="Monotype Corsiva" pitchFamily="66" charset="0"/>
            </a:endParaRPr>
          </a:p>
        </p:txBody>
      </p:sp>
      <p:pic>
        <p:nvPicPr>
          <p:cNvPr id="4" name="Obraz 3" descr="121191762_2457198871247468_705572157332515658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412776"/>
            <a:ext cx="6818908" cy="5112120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circl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191474_735366190653851_645668650111032370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476672"/>
            <a:ext cx="8069484" cy="6049673"/>
          </a:xfrm>
        </p:spPr>
      </p:pic>
    </p:spTree>
  </p:cSld>
  <p:clrMapOvr>
    <a:masterClrMapping/>
  </p:clrMapOvr>
  <p:transition spd="med" advClick="0" advTm="6000">
    <p:circl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252219_3356015134446421_4647910486423402419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584728"/>
            <a:ext cx="7635869" cy="5724592"/>
          </a:xfrm>
        </p:spPr>
      </p:pic>
    </p:spTree>
  </p:cSld>
  <p:clrMapOvr>
    <a:masterClrMapping/>
  </p:clrMapOvr>
  <p:transition spd="med" advClick="0" advTm="6000">
    <p:circl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193113_1283490808671278_4022521852576918296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548680"/>
            <a:ext cx="7631742" cy="5721499"/>
          </a:xfrm>
        </p:spPr>
      </p:pic>
    </p:spTree>
  </p:cSld>
  <p:clrMapOvr>
    <a:masterClrMapping/>
  </p:clrMapOvr>
  <p:transition spd="med" advClick="0" advTm="6000">
    <p:circl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245242_464440461197302_3496070073839373193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548680"/>
            <a:ext cx="7632848" cy="5722328"/>
          </a:xfrm>
          <a:blipFill>
            <a:blip r:embed="rId2" cstate="print"/>
            <a:tile tx="0" ty="0" sx="100000" sy="100000" flip="none" algn="tl"/>
          </a:blipFill>
        </p:spPr>
      </p:pic>
    </p:spTree>
  </p:cSld>
  <p:clrMapOvr>
    <a:masterClrMapping/>
  </p:clrMapOvr>
  <p:transition spd="med" advClick="0" advTm="6000">
    <p:circl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207084_467508244152692_8120774666885683447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620688"/>
            <a:ext cx="7421296" cy="5563728"/>
          </a:xfrm>
        </p:spPr>
      </p:pic>
    </p:spTree>
  </p:cSld>
  <p:clrMapOvr>
    <a:masterClrMapping/>
  </p:clrMapOvr>
  <p:transition spd="med" advClick="0" advTm="6000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179305_367078104437052_5314572990312835512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67744" y="404664"/>
            <a:ext cx="4536504" cy="6048672"/>
          </a:xfrm>
          <a:blipFill>
            <a:blip r:embed="rId2" cstate="print"/>
            <a:tile tx="0" ty="0" sx="100000" sy="100000" flip="none" algn="tl"/>
          </a:blipFill>
        </p:spPr>
      </p:pic>
    </p:spTree>
  </p:cSld>
  <p:clrMapOvr>
    <a:masterClrMapping/>
  </p:clrMapOvr>
  <p:transition spd="med" advClick="0" advTm="6000">
    <p:circl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ctr">
              <a:buNone/>
            </a:pPr>
            <a:endParaRPr lang="pl-PL" dirty="0"/>
          </a:p>
          <a:p>
            <a:pPr algn="ctr">
              <a:buNone/>
            </a:pPr>
            <a:r>
              <a:rPr lang="pl-PL" sz="4000" b="1" dirty="0">
                <a:latin typeface="Monotype Corsiva" pitchFamily="66" charset="0"/>
              </a:rPr>
              <a:t>za dezynfekcję klas i czyste korytarze </a:t>
            </a:r>
          </a:p>
          <a:p>
            <a:pPr algn="ctr">
              <a:buNone/>
            </a:pPr>
            <a:endParaRPr lang="pl-PL" sz="4000" b="1" dirty="0">
              <a:latin typeface="Monotype Corsiva" pitchFamily="66" charset="0"/>
            </a:endParaRPr>
          </a:p>
        </p:txBody>
      </p:sp>
      <p:pic>
        <p:nvPicPr>
          <p:cNvPr id="4" name="Obraz 3" descr="121183263_1223075411398561_4522958875188294661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484784"/>
            <a:ext cx="7877175" cy="4429125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circl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215051_712478092810678_2262132451515381717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1340768"/>
            <a:ext cx="8196214" cy="4608512"/>
          </a:xfrm>
        </p:spPr>
      </p:pic>
    </p:spTree>
  </p:cSld>
  <p:clrMapOvr>
    <a:masterClrMapping/>
  </p:clrMapOvr>
  <p:transition spd="med" advClick="0" advTm="6000">
    <p:circl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260117_359617478799714_2819292245489144362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196752"/>
            <a:ext cx="8424686" cy="4736976"/>
          </a:xfrm>
        </p:spPr>
      </p:pic>
    </p:spTree>
  </p:cSld>
  <p:clrMapOvr>
    <a:masterClrMapping/>
  </p:clrMapOvr>
  <p:transition spd="med" advClick="0" advTm="6000">
    <p:circl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210632_333815907718211_1975654691162735777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548680"/>
            <a:ext cx="7992888" cy="5695416"/>
          </a:xfrm>
        </p:spPr>
      </p:pic>
    </p:spTree>
  </p:cSld>
  <p:clrMapOvr>
    <a:masterClrMapping/>
  </p:clrMapOvr>
  <p:transition spd="med" advClick="0" advTm="6000">
    <p:circl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buNone/>
            </a:pPr>
            <a:endParaRPr lang="pl-PL" dirty="0"/>
          </a:p>
          <a:p>
            <a:pPr algn="ctr">
              <a:buNone/>
            </a:pPr>
            <a:r>
              <a:rPr lang="pl-PL" sz="4000" b="1" dirty="0">
                <a:latin typeface="Monotype Corsiva" pitchFamily="66" charset="0"/>
              </a:rPr>
              <a:t>za trud i wysiłek włożony w nasze wychowanie</a:t>
            </a:r>
          </a:p>
          <a:p>
            <a:pPr algn="ctr">
              <a:buNone/>
            </a:pPr>
            <a:r>
              <a:rPr lang="pl-PL" sz="4000" b="1" dirty="0">
                <a:latin typeface="Monotype Corsiva" pitchFamily="66" charset="0"/>
              </a:rPr>
              <a:t> </a:t>
            </a:r>
          </a:p>
        </p:txBody>
      </p:sp>
      <p:pic>
        <p:nvPicPr>
          <p:cNvPr id="4" name="Obraz 3" descr="121221530_389388312228622_1156995787847555797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484784"/>
            <a:ext cx="7877175" cy="4429125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circl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ctr">
              <a:buNone/>
            </a:pPr>
            <a:endParaRPr lang="pl-PL" dirty="0"/>
          </a:p>
          <a:p>
            <a:pPr algn="ctr">
              <a:buNone/>
            </a:pPr>
            <a:endParaRPr lang="pl-PL" dirty="0"/>
          </a:p>
          <a:p>
            <a:pPr algn="ctr">
              <a:buNone/>
            </a:pPr>
            <a:r>
              <a:rPr lang="pl-PL" sz="6000" b="1" dirty="0">
                <a:latin typeface="Monotype Corsiva" pitchFamily="66" charset="0"/>
              </a:rPr>
              <a:t>JESTEŚMY  WDZIĘCZNI, ŻE  MOŻEMY  BYĆ WASZYMI  UCZNIAMI !</a:t>
            </a:r>
          </a:p>
        </p:txBody>
      </p:sp>
    </p:spTree>
  </p:cSld>
  <p:clrMapOvr>
    <a:masterClrMapping/>
  </p:clrMapOvr>
  <p:transition spd="med" advClick="0" advTm="6000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186003_393794748295859_6289087097699394035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33412" y="476250"/>
            <a:ext cx="7877175" cy="5905500"/>
          </a:xfrm>
          <a:blipFill>
            <a:blip r:embed="rId2" cstate="print"/>
            <a:tile tx="0" ty="0" sx="100000" sy="100000" flip="none" algn="tl"/>
          </a:blipFill>
        </p:spPr>
      </p:pic>
    </p:spTree>
  </p:cSld>
  <p:clrMapOvr>
    <a:masterClrMapping/>
  </p:clrMapOvr>
  <p:transition spd="med" advClick="0" advTm="6000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>
              <a:buNone/>
            </a:pPr>
            <a:endParaRPr lang="pl-PL" dirty="0"/>
          </a:p>
          <a:p>
            <a:pPr algn="ctr">
              <a:buNone/>
            </a:pPr>
            <a:r>
              <a:rPr lang="pl-PL" sz="4000" b="1" dirty="0">
                <a:latin typeface="Monotype Corsiva" pitchFamily="66" charset="0"/>
              </a:rPr>
              <a:t>że, jesteście naszą szkolną mamą  </a:t>
            </a:r>
          </a:p>
          <a:p>
            <a:pPr algn="ctr">
              <a:buNone/>
            </a:pPr>
            <a:endParaRPr lang="pl-PL" sz="4000" b="1" dirty="0">
              <a:latin typeface="Monotype Corsiva" pitchFamily="66" charset="0"/>
            </a:endParaRPr>
          </a:p>
        </p:txBody>
      </p:sp>
      <p:pic>
        <p:nvPicPr>
          <p:cNvPr id="4" name="Obraz 3" descr="121208657_2415172608779418_701791923094062069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484784"/>
            <a:ext cx="6624737" cy="4966550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197279_922645418260138_5389889315043821166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33412" y="476250"/>
            <a:ext cx="7877175" cy="5905500"/>
          </a:xfrm>
          <a:blipFill>
            <a:blip r:embed="rId2" cstate="print"/>
            <a:tile tx="0" ty="0" sx="100000" sy="100000" flip="none" algn="tl"/>
          </a:blipFill>
        </p:spPr>
      </p:pic>
    </p:spTree>
  </p:cSld>
  <p:clrMapOvr>
    <a:masterClrMapping/>
  </p:clrMapOvr>
  <p:transition spd="med" advClick="0" advTm="6000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121237314_668895290728183_4660179813934586935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620688"/>
            <a:ext cx="7709328" cy="5779665"/>
          </a:xfrm>
        </p:spPr>
      </p:pic>
    </p:spTree>
  </p:cSld>
  <p:clrMapOvr>
    <a:masterClrMapping/>
  </p:clrMapOvr>
  <p:transition spd="med" advClick="0" advTm="6000">
    <p:circle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96</Words>
  <Application>Microsoft Office PowerPoint</Application>
  <PresentationFormat>Pokaz na ekranie (4:3)</PresentationFormat>
  <Paragraphs>39</Paragraphs>
  <Slides>55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55</vt:i4>
      </vt:variant>
    </vt:vector>
  </HeadingPairs>
  <TitlesOfParts>
    <vt:vector size="59" baseType="lpstr">
      <vt:lpstr>Arial</vt:lpstr>
      <vt:lpstr>Calibri</vt:lpstr>
      <vt:lpstr>Monotype Corsiva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Sylwia</dc:creator>
  <cp:lastModifiedBy>PSP Popielow</cp:lastModifiedBy>
  <cp:revision>9</cp:revision>
  <dcterms:created xsi:type="dcterms:W3CDTF">2020-10-10T15:39:19Z</dcterms:created>
  <dcterms:modified xsi:type="dcterms:W3CDTF">2020-10-12T23:32:06Z</dcterms:modified>
</cp:coreProperties>
</file>