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5540B-F5F1-4AA4-91F6-457EBC2A4F4C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6A4A7-73D0-4DC0-BCB9-AECC36B86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6A4A7-73D0-4DC0-BCB9-AECC36B8672B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E13291-C799-47A7-861C-3AD69D32A474}" type="datetimeFigureOut">
              <a:rPr lang="pl-PL" smtClean="0"/>
              <a:pPr/>
              <a:t>2021-11-10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1AE604-30F0-43C2-89CC-AA7BF71372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L1Au8gOs9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W TYM TYGODNIU PRZYPADAJĄ</a:t>
            </a:r>
            <a:br>
              <a:rPr lang="pl-PL" b="1" dirty="0" smtClean="0">
                <a:solidFill>
                  <a:srgbClr val="00B050"/>
                </a:solidFill>
              </a:rPr>
            </a:br>
            <a:r>
              <a:rPr lang="pl-PL" b="1" dirty="0" smtClean="0">
                <a:solidFill>
                  <a:srgbClr val="00B050"/>
                </a:solidFill>
              </a:rPr>
              <a:t>DWA WAŻNE DNI , O KTÓRYCH WARTO PAMIĘTAĆ </a:t>
            </a:r>
            <a:br>
              <a:rPr lang="pl-PL" b="1" dirty="0" smtClean="0">
                <a:solidFill>
                  <a:srgbClr val="00B050"/>
                </a:solidFill>
              </a:rPr>
            </a:br>
            <a:r>
              <a:rPr lang="pl-PL" b="1" dirty="0" smtClean="0">
                <a:solidFill>
                  <a:srgbClr val="00B050"/>
                </a:solidFill>
              </a:rPr>
              <a:t>I CELEBROWAĆ </a:t>
            </a:r>
            <a:r>
              <a:rPr lang="pl-PL" dirty="0" smtClean="0">
                <a:solidFill>
                  <a:srgbClr val="00B050"/>
                </a:solidFill>
              </a:rPr>
              <a:t>…</a:t>
            </a:r>
            <a:endParaRPr lang="pl-PL" dirty="0">
              <a:solidFill>
                <a:srgbClr val="00B050"/>
              </a:solidFill>
            </a:endParaRPr>
          </a:p>
        </p:txBody>
      </p:sp>
      <p:pic>
        <p:nvPicPr>
          <p:cNvPr id="6" name="Obraz 5" descr="SŁOŃ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971400"/>
            <a:ext cx="3096344" cy="2685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73960" algn="ctr">
              <a:spcBef>
                <a:spcPts val="1440"/>
              </a:spcBef>
              <a:buNone/>
            </a:pPr>
            <a:r>
              <a:rPr lang="pl-PL" sz="4000" b="1" spc="-1" dirty="0" smtClean="0">
                <a:solidFill>
                  <a:srgbClr val="C00000"/>
                </a:solidFill>
              </a:rPr>
              <a:t>Czy jesteśmy</a:t>
            </a:r>
            <a:endParaRPr lang="pl-PL" sz="4000" spc="-1" dirty="0" smtClean="0">
              <a:solidFill>
                <a:srgbClr val="FFFFFF"/>
              </a:solidFill>
            </a:endParaRPr>
          </a:p>
          <a:p>
            <a:pPr indent="-273960" algn="ctr">
              <a:spcBef>
                <a:spcPts val="1440"/>
              </a:spcBef>
              <a:buNone/>
            </a:pPr>
            <a:r>
              <a:rPr lang="pl-PL" sz="4000" b="1" spc="-1" dirty="0" smtClean="0">
                <a:solidFill>
                  <a:srgbClr val="C00000"/>
                </a:solidFill>
              </a:rPr>
              <a:t>tolerancyjni?</a:t>
            </a:r>
            <a:endParaRPr lang="pl-PL" sz="4000" spc="-1" dirty="0" smtClean="0">
              <a:solidFill>
                <a:srgbClr val="FFFFFF"/>
              </a:solidFill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Picture 4" descr="C:\Users\Robert\AppData\Local\Microsoft\Windows\Temporary Internet Files\Content.IE5\8L5JT0DK\6320792293_4d45873d1c_b[1].jpg"/>
          <p:cNvPicPr/>
          <p:nvPr/>
        </p:nvPicPr>
        <p:blipFill>
          <a:blip r:embed="rId2" cstate="print"/>
          <a:stretch/>
        </p:blipFill>
        <p:spPr>
          <a:xfrm>
            <a:off x="3131840" y="3573016"/>
            <a:ext cx="2880000" cy="216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tekstu 1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Tolerancyjny = Życzliwy</a:t>
            </a:r>
            <a:endParaRPr lang="pl-P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400" b="1" dirty="0" smtClean="0">
                <a:solidFill>
                  <a:srgbClr val="00B050"/>
                </a:solidFill>
              </a:rPr>
              <a:t> </a:t>
            </a:r>
            <a:endParaRPr lang="pl-PL" sz="4400" dirty="0"/>
          </a:p>
        </p:txBody>
      </p:sp>
      <p:sp>
        <p:nvSpPr>
          <p:cNvPr id="19" name="Symbol zastępczy zawartości 1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rgbClr val="00B050"/>
                </a:solidFill>
              </a:rPr>
              <a:t>„Uśmiech to taka krzywa, </a:t>
            </a:r>
            <a:r>
              <a:rPr lang="pl-PL" b="1" dirty="0" smtClean="0">
                <a:solidFill>
                  <a:srgbClr val="00B050"/>
                </a:solidFill>
              </a:rPr>
              <a:t>która </a:t>
            </a:r>
            <a:r>
              <a:rPr lang="pl-PL" b="1" smtClean="0">
                <a:solidFill>
                  <a:srgbClr val="00B050"/>
                </a:solidFill>
              </a:rPr>
              <a:t>prostuje wszystko.”</a:t>
            </a:r>
            <a:endParaRPr lang="pl-PL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dirty="0" smtClean="0">
                <a:solidFill>
                  <a:srgbClr val="00B050"/>
                </a:solidFill>
              </a:rPr>
              <a:t/>
            </a:r>
            <a:br>
              <a:rPr lang="pl-PL" sz="4000" b="1" dirty="0" smtClean="0">
                <a:solidFill>
                  <a:srgbClr val="00B050"/>
                </a:solidFill>
              </a:rPr>
            </a:br>
            <a:r>
              <a:rPr lang="pl-PL" sz="4000" b="1" dirty="0" smtClean="0">
                <a:solidFill>
                  <a:srgbClr val="00B050"/>
                </a:solidFill>
              </a:rPr>
              <a:t/>
            </a:r>
            <a:br>
              <a:rPr lang="pl-PL" sz="4000" b="1" dirty="0" smtClean="0">
                <a:solidFill>
                  <a:srgbClr val="00B050"/>
                </a:solidFill>
              </a:rPr>
            </a:br>
            <a:r>
              <a:rPr lang="pl-PL" sz="4000" b="1" dirty="0" smtClean="0">
                <a:solidFill>
                  <a:srgbClr val="00B050"/>
                </a:solidFill>
              </a:rPr>
              <a:t/>
            </a:r>
            <a:br>
              <a:rPr lang="pl-PL" sz="4000" b="1" dirty="0" smtClean="0">
                <a:solidFill>
                  <a:srgbClr val="00B050"/>
                </a:solidFill>
              </a:rPr>
            </a:br>
            <a:r>
              <a:rPr lang="pl-PL" sz="4000" b="1" dirty="0" smtClean="0">
                <a:solidFill>
                  <a:srgbClr val="00B050"/>
                </a:solidFill>
              </a:rPr>
              <a:t/>
            </a:r>
            <a:br>
              <a:rPr lang="pl-PL" sz="4000" b="1" dirty="0" smtClean="0">
                <a:solidFill>
                  <a:srgbClr val="00B050"/>
                </a:solidFill>
              </a:rPr>
            </a:br>
            <a:r>
              <a:rPr lang="pl-PL" sz="4000" b="1" dirty="0" smtClean="0">
                <a:solidFill>
                  <a:srgbClr val="00B050"/>
                </a:solidFill>
              </a:rPr>
              <a:t/>
            </a:r>
            <a:br>
              <a:rPr lang="pl-PL" sz="4000" b="1" dirty="0" smtClean="0">
                <a:solidFill>
                  <a:srgbClr val="00B050"/>
                </a:solidFill>
              </a:rPr>
            </a:br>
            <a:r>
              <a:rPr lang="pl-PL" sz="4000" b="1" dirty="0" smtClean="0">
                <a:solidFill>
                  <a:srgbClr val="00B050"/>
                </a:solidFill>
              </a:rPr>
              <a:t/>
            </a:r>
            <a:br>
              <a:rPr lang="pl-PL" sz="4000" b="1" dirty="0" smtClean="0">
                <a:solidFill>
                  <a:srgbClr val="00B050"/>
                </a:solidFill>
              </a:rPr>
            </a:br>
            <a:r>
              <a:rPr lang="pl-PL" sz="4000" dirty="0" smtClean="0"/>
              <a:t/>
            </a:r>
            <a:br>
              <a:rPr lang="pl-PL" sz="4000" dirty="0" smtClean="0"/>
            </a:br>
            <a:endParaRPr lang="pl-PL" dirty="0"/>
          </a:p>
        </p:txBody>
      </p:sp>
      <p:sp>
        <p:nvSpPr>
          <p:cNvPr id="18" name="Symbol zastępczy tekstu 17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" name="Obraz 19" descr="czerwona-skrzynka-pocztowa-z-listami-lata-lub-bierze-od-go-304814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636912"/>
            <a:ext cx="2438400" cy="2438400"/>
          </a:xfrm>
          <a:prstGeom prst="rect">
            <a:avLst/>
          </a:prstGeom>
        </p:spPr>
      </p:pic>
      <p:pic>
        <p:nvPicPr>
          <p:cNvPr id="21" name="Obraz 20" descr="emotik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3504832"/>
            <a:ext cx="2440682" cy="2408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Na gazetce obok sali nr 7 </a:t>
            </a:r>
          </a:p>
          <a:p>
            <a:pPr algn="ctr">
              <a:buNone/>
            </a:pPr>
            <a:r>
              <a:rPr lang="pl-PL" dirty="0" smtClean="0"/>
              <a:t>zostały umieszczone arkusze papieru, na których możecie zapisać cytaty, wiersze, hasła </a:t>
            </a:r>
          </a:p>
          <a:p>
            <a:pPr algn="ctr">
              <a:buNone/>
            </a:pPr>
            <a:r>
              <a:rPr lang="pl-PL" dirty="0" smtClean="0"/>
              <a:t>(czyjeś lub własne), na </a:t>
            </a:r>
            <a:r>
              <a:rPr lang="pl-PL" b="1" dirty="0" smtClean="0">
                <a:solidFill>
                  <a:srgbClr val="00B050"/>
                </a:solidFill>
              </a:rPr>
              <a:t>temat tolerancji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i życzliwości</a:t>
            </a:r>
            <a:r>
              <a:rPr lang="pl-PL" dirty="0" smtClean="0"/>
              <a:t>.</a:t>
            </a:r>
          </a:p>
          <a:p>
            <a:pPr algn="ctr">
              <a:buNone/>
            </a:pPr>
            <a:r>
              <a:rPr lang="pl-PL" dirty="0" smtClean="0"/>
              <a:t>Zachęcamy do podzielenia się z innymi swoim zdaniem!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Pozdrawiamy!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Dziękujemy za uwagę!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4000" b="1" dirty="0" smtClean="0">
                <a:solidFill>
                  <a:schemeClr val="accent6">
                    <a:lumMod val="75000"/>
                  </a:schemeClr>
                </a:solidFill>
              </a:rPr>
              <a:t>MIĘDZYNARODOWY DZIEŃ TOLERANCJI</a:t>
            </a:r>
          </a:p>
          <a:p>
            <a:pPr algn="ctr">
              <a:buNone/>
            </a:pPr>
            <a:r>
              <a:rPr lang="pl-PL" sz="4000" b="1" dirty="0" smtClean="0">
                <a:solidFill>
                  <a:schemeClr val="accent6">
                    <a:lumMod val="75000"/>
                  </a:schemeClr>
                </a:solidFill>
              </a:rPr>
              <a:t>16 listopada 2021 r.</a:t>
            </a:r>
          </a:p>
          <a:p>
            <a:pPr algn="ctr">
              <a:buNone/>
            </a:pPr>
            <a:r>
              <a:rPr lang="pl-PL" sz="3200" b="1" dirty="0" smtClean="0"/>
              <a:t>oraz</a:t>
            </a:r>
          </a:p>
          <a:p>
            <a:pPr algn="ctr">
              <a:buNone/>
            </a:pPr>
            <a:r>
              <a:rPr lang="pl-PL" sz="4000" b="1" dirty="0" smtClean="0">
                <a:solidFill>
                  <a:schemeClr val="accent6">
                    <a:lumMod val="75000"/>
                  </a:schemeClr>
                </a:solidFill>
              </a:rPr>
              <a:t>ŚWIATOWY DZIEŃ ŻYCZLIWOŚCI</a:t>
            </a:r>
          </a:p>
          <a:p>
            <a:pPr algn="ctr">
              <a:buNone/>
            </a:pPr>
            <a:r>
              <a:rPr lang="pl-PL" sz="4000" b="1" dirty="0" smtClean="0">
                <a:solidFill>
                  <a:schemeClr val="accent6">
                    <a:lumMod val="75000"/>
                  </a:schemeClr>
                </a:solidFill>
              </a:rPr>
              <a:t> I POZDROWIEŃ</a:t>
            </a:r>
          </a:p>
          <a:p>
            <a:pPr algn="ctr">
              <a:buNone/>
            </a:pPr>
            <a:r>
              <a:rPr lang="pl-PL" sz="4000" b="1" dirty="0" smtClean="0">
                <a:solidFill>
                  <a:schemeClr val="accent6">
                    <a:lumMod val="75000"/>
                  </a:schemeClr>
                </a:solidFill>
              </a:rPr>
              <a:t>21 listopada 2021 r.</a:t>
            </a:r>
          </a:p>
          <a:p>
            <a:pPr algn="ctr">
              <a:buNone/>
            </a:pPr>
            <a:endParaRPr lang="pl-PL" sz="3200" b="1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sz="3600" dirty="0">
              <a:solidFill>
                <a:srgbClr val="00B05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Jak myślicie, czym jest tolerancja?</a:t>
            </a:r>
            <a:endParaRPr lang="pl-PL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sz="2800" b="1" u="sng" spc="-1" dirty="0" smtClean="0"/>
          </a:p>
          <a:p>
            <a:pPr algn="ctr">
              <a:buNone/>
            </a:pPr>
            <a:r>
              <a:rPr lang="pl-PL" sz="4000" b="1" u="sng" spc="-1" dirty="0" smtClean="0"/>
              <a:t>Umiejętność szanowania poglądów innych ludzi,</a:t>
            </a:r>
          </a:p>
          <a:p>
            <a:pPr algn="ctr">
              <a:buNone/>
            </a:pPr>
            <a:r>
              <a:rPr lang="pl-PL" sz="4000" b="1" u="sng" spc="-1" dirty="0" smtClean="0"/>
              <a:t>ich wierzeń, upodobań zwłaszcza, gdy są odmienne </a:t>
            </a:r>
          </a:p>
          <a:p>
            <a:pPr algn="ctr">
              <a:buNone/>
            </a:pPr>
            <a:r>
              <a:rPr lang="pl-PL" sz="4000" b="1" u="sng" spc="-1" dirty="0" smtClean="0"/>
              <a:t>od własnych</a:t>
            </a:r>
            <a:r>
              <a:rPr lang="pl-PL" sz="4000" spc="-1" dirty="0" smtClean="0"/>
              <a:t>.</a:t>
            </a:r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Tolerancja to: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73960" algn="ctr">
              <a:spcBef>
                <a:spcPts val="519"/>
              </a:spcBef>
              <a:buClr>
                <a:srgbClr val="0BD0D9"/>
              </a:buClr>
              <a:buSzPct val="95000"/>
              <a:buNone/>
            </a:pPr>
            <a:r>
              <a:rPr lang="pl-PL" sz="4000" b="1" spc="-1" dirty="0" smtClean="0"/>
              <a:t>Współcześnie rozumiana jest jako </a:t>
            </a:r>
            <a:r>
              <a:rPr lang="pl-PL" sz="4000" b="1" spc="-1" dirty="0" smtClean="0">
                <a:solidFill>
                  <a:schemeClr val="accent6">
                    <a:lumMod val="75000"/>
                  </a:schemeClr>
                </a:solidFill>
              </a:rPr>
              <a:t>szacunek dla wolności innych ludzi, ich myśli i opinii                 oraz sposobu życia</a:t>
            </a:r>
            <a:r>
              <a:rPr lang="pl-PL" sz="4000" b="1" spc="-1" dirty="0" smtClean="0"/>
              <a:t>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Tolerancja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images1.jpeg"/>
          <p:cNvPicPr/>
          <p:nvPr/>
        </p:nvPicPr>
        <p:blipFill>
          <a:blip r:embed="rId3" cstate="print"/>
          <a:stretch/>
        </p:blipFill>
        <p:spPr>
          <a:xfrm>
            <a:off x="3347864" y="4221088"/>
            <a:ext cx="3024336" cy="208823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rolerancja4.JPG"/>
          <p:cNvPicPr>
            <a:picLocks noGrp="1"/>
          </p:cNvPicPr>
          <p:nvPr>
            <p:ph idx="1"/>
          </p:nvPr>
        </p:nvPicPr>
        <p:blipFill>
          <a:blip r:embed="rId2" cstate="print"/>
          <a:stretch/>
        </p:blipFill>
        <p:spPr>
          <a:xfrm>
            <a:off x="471487" y="1609725"/>
            <a:ext cx="8201025" cy="4400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 smtClean="0"/>
              <a:t>Być koleżeńskim.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Pamiętać, że każdy z nas jest inny i wyjątkowy, i ma prawo się różnić.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Być wyrozumiałym wobec osób, które mają  odmienne zdanie.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Być otwartym - chcieć poznać poglądy i opinie innych.</a:t>
            </a:r>
          </a:p>
          <a:p>
            <a:pPr>
              <a:buFont typeface="Wingdings" pitchFamily="2" charset="2"/>
              <a:buChar char="v"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Być tolerancyjnym na co dzień…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5" name="Obraz 4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4293096"/>
            <a:ext cx="4392488" cy="2299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73960">
              <a:spcBef>
                <a:spcPts val="519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pl-PL" b="1" spc="-1" dirty="0" smtClean="0"/>
              <a:t>Lubi pytać.</a:t>
            </a:r>
          </a:p>
          <a:p>
            <a:pPr indent="-273960">
              <a:spcBef>
                <a:spcPts val="519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pl-PL" b="1" spc="-1" dirty="0" smtClean="0"/>
              <a:t>Próbuje zrozumieć tych , którzy według niego się mylą.</a:t>
            </a:r>
          </a:p>
          <a:p>
            <a:pPr indent="-273960">
              <a:spcBef>
                <a:spcPts val="519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pl-PL" b="1" spc="-1" dirty="0" smtClean="0"/>
              <a:t>Sądzi, że wszystko na świecie ma zalety i wady.</a:t>
            </a:r>
          </a:p>
          <a:p>
            <a:pPr indent="-273960">
              <a:spcBef>
                <a:spcPts val="519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pl-PL" b="1" spc="-1" dirty="0" smtClean="0"/>
              <a:t>Myśli:  „Na szczęście jesteśmy, jacy jesteśmy.”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Ten, kto  jest tolerancyjny…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5" name="Obraz 4" descr="prezentacj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717033"/>
            <a:ext cx="6120680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None/>
            </a:pPr>
            <a:endParaRPr lang="pl-PL" sz="3200" b="1" u="sng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pl-PL" sz="3200" b="1" dirty="0" smtClean="0">
                <a:solidFill>
                  <a:srgbClr val="0070C0"/>
                </a:solidFill>
              </a:rPr>
              <a:t>Zapraszamy na film</a:t>
            </a:r>
            <a:endParaRPr lang="pl-PL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pl-PL" dirty="0" smtClean="0">
                <a:hlinkClick r:id="rId2"/>
              </a:rPr>
              <a:t>https://www.youtube.com/watch?v=DL1Au8gOs9M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Urodziny Maćka, czyli krótka historia </a:t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o tolerancji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232</TotalTime>
  <Words>235</Words>
  <Application>Microsoft Office PowerPoint</Application>
  <PresentationFormat>Pokaz na ekranie (4:3)</PresentationFormat>
  <Paragraphs>47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Papier</vt:lpstr>
      <vt:lpstr>W TYM TYGODNIU PRZYPADAJĄ DWA WAŻNE DNI , O KTÓRYCH WARTO PAMIĘTAĆ  I CELEBROWAĆ …</vt:lpstr>
      <vt:lpstr>Slajd 2</vt:lpstr>
      <vt:lpstr>Jak myślicie, czym jest tolerancja?</vt:lpstr>
      <vt:lpstr>Tolerancja to:</vt:lpstr>
      <vt:lpstr>Tolerancja</vt:lpstr>
      <vt:lpstr>Slajd 6</vt:lpstr>
      <vt:lpstr>Być tolerancyjnym na co dzień…</vt:lpstr>
      <vt:lpstr>Ten, kto  jest tolerancyjny…</vt:lpstr>
      <vt:lpstr>Urodziny Maćka, czyli krótka historia  o tolerancji</vt:lpstr>
      <vt:lpstr>Slajd 10</vt:lpstr>
      <vt:lpstr>       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TYM TYGODNIU PRZYPADAJĄ DWA WAŻNE DNI , O KTÓRYCH WARTO PAMIĘTAĆ I CELEBROWAĆ …</dc:title>
  <dc:creator>Aga</dc:creator>
  <cp:lastModifiedBy>Aga</cp:lastModifiedBy>
  <cp:revision>25</cp:revision>
  <dcterms:created xsi:type="dcterms:W3CDTF">2021-11-07T17:08:14Z</dcterms:created>
  <dcterms:modified xsi:type="dcterms:W3CDTF">2021-11-10T15:17:45Z</dcterms:modified>
</cp:coreProperties>
</file>